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65" r:id="rId5"/>
    <p:sldId id="259" r:id="rId6"/>
    <p:sldId id="258" r:id="rId7"/>
    <p:sldId id="264" r:id="rId8"/>
    <p:sldId id="270" r:id="rId9"/>
    <p:sldId id="269" r:id="rId10"/>
    <p:sldId id="271" r:id="rId11"/>
    <p:sldId id="263" r:id="rId12"/>
    <p:sldId id="272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36" autoAdjust="0"/>
    <p:restoredTop sz="94660"/>
  </p:normalViewPr>
  <p:slideViewPr>
    <p:cSldViewPr snapToGrid="0">
      <p:cViewPr varScale="1">
        <p:scale>
          <a:sx n="28" d="100"/>
          <a:sy n="28" d="100"/>
        </p:scale>
        <p:origin x="176" y="1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04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371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22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32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7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76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27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3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07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99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187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A94A1-25B5-4E28-96FF-3C723BDF9E8B}" type="datetimeFigureOut">
              <a:rPr lang="ko-KR" altLang="en-US" smtClean="0"/>
              <a:pPr/>
              <a:t>2016. 12. 21.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53D8B-371D-43FE-87A2-37E9E890A3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62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985" y="1667787"/>
            <a:ext cx="9220015" cy="51902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8715" y="467457"/>
            <a:ext cx="8492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25-MSAMI</a:t>
            </a:r>
            <a:endParaRPr lang="ko-KR" altLang="en-US" sz="7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378" y="2355116"/>
            <a:ext cx="737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■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  <a:p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Android App for </a:t>
            </a:r>
            <a:r>
              <a:rPr lang="en-US" altLang="ko-KR" sz="2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HanYang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University Student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7247" y="4122532"/>
            <a:ext cx="21237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Park Jae Yong</a:t>
            </a:r>
          </a:p>
          <a:p>
            <a:endParaRPr lang="en-US" altLang="ko-KR" sz="2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Kim Min Sang</a:t>
            </a:r>
          </a:p>
          <a:p>
            <a:endParaRPr lang="en-US" altLang="ko-KR" sz="2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Kim Dong </a:t>
            </a:r>
            <a:r>
              <a:rPr lang="en-US" altLang="ko-KR" sz="2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Gyu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378" y="3209293"/>
            <a:ext cx="3714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■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Team Member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5" y="4001916"/>
            <a:ext cx="2222448" cy="2283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3" y="3811886"/>
            <a:ext cx="2418141" cy="25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" y="53076"/>
            <a:ext cx="1130702" cy="1130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6211" y="159845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Final-Result!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61" y="1195951"/>
            <a:ext cx="2796268" cy="53243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429" y="1195951"/>
            <a:ext cx="2730954" cy="53243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83" y="1183435"/>
            <a:ext cx="2724053" cy="534940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1195951"/>
            <a:ext cx="2796268" cy="5324377"/>
            <a:chOff x="272389" y="1331316"/>
            <a:chExt cx="2796268" cy="532437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89" y="1331316"/>
              <a:ext cx="2796268" cy="53243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" t="1729" r="3270" b="34"/>
            <a:stretch/>
          </p:blipFill>
          <p:spPr>
            <a:xfrm>
              <a:off x="457199" y="1775226"/>
              <a:ext cx="2438401" cy="4158343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59" y="1521107"/>
            <a:ext cx="2742433" cy="53368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922" y="1521107"/>
            <a:ext cx="2739924" cy="53512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46" y="1539166"/>
            <a:ext cx="2760161" cy="53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" y="227244"/>
            <a:ext cx="1130702" cy="1130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2151" y="330930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Reference &amp; License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9329" y="2057400"/>
            <a:ext cx="798467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Reference(lecture)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\2016msami\reference.txt</a:t>
            </a:r>
          </a:p>
          <a:p>
            <a:pPr marL="285750" indent="-285750">
              <a:buFontTx/>
              <a:buChar char="-"/>
            </a:pPr>
            <a:endParaRPr lang="en-US" altLang="ko-KR" sz="24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License</a:t>
            </a:r>
          </a:p>
          <a:p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Apache 2.0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0410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" y="53076"/>
            <a:ext cx="1130702" cy="1130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3923" y="156762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Goal &amp; Future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0895" y="1183778"/>
            <a:ext cx="72193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1. Move Activity -&gt; </a:t>
            </a:r>
            <a:r>
              <a:rPr kumimoji="1" lang="en-US" altLang="ko-KR" sz="2800" dirty="0" smtClean="0"/>
              <a:t>Activity</a:t>
            </a:r>
          </a:p>
          <a:p>
            <a:endParaRPr kumimoji="1" lang="en-US" altLang="ko-KR" sz="2800" dirty="0" smtClean="0"/>
          </a:p>
          <a:p>
            <a:r>
              <a:rPr kumimoji="1" lang="en-US" altLang="ko-KR" sz="2800" dirty="0" smtClean="0"/>
              <a:t>2. Add</a:t>
            </a:r>
            <a:r>
              <a:rPr kumimoji="1" lang="ko-KR" altLang="en-US" sz="2800" dirty="0" smtClean="0"/>
              <a:t> </a:t>
            </a:r>
            <a:r>
              <a:rPr kumimoji="1" lang="en-US" altLang="ko-KR" sz="2800" dirty="0" smtClean="0"/>
              <a:t>Function(Food, Timetable, Shuttle time, web quick button)</a:t>
            </a:r>
          </a:p>
          <a:p>
            <a:endParaRPr kumimoji="1" lang="en-US" altLang="ko-KR" sz="2800" dirty="0"/>
          </a:p>
          <a:p>
            <a:r>
              <a:rPr kumimoji="1" lang="en-US" altLang="ko-KR" sz="2800" dirty="0" smtClean="0"/>
              <a:t>3. App info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0895" y="4846215"/>
            <a:ext cx="7219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 smtClean="0"/>
              <a:t>Functions </a:t>
            </a:r>
            <a:r>
              <a:rPr lang="en-US" altLang="ko-KR" sz="2800" dirty="0"/>
              <a:t>received from the </a:t>
            </a:r>
            <a:r>
              <a:rPr lang="en-US" altLang="ko-KR" sz="2800" dirty="0" smtClean="0"/>
              <a:t>server</a:t>
            </a:r>
          </a:p>
          <a:p>
            <a:pPr marL="514350" indent="-514350">
              <a:buAutoNum type="arabicPeriod"/>
            </a:pPr>
            <a:endParaRPr kumimoji="1"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Added </a:t>
            </a:r>
            <a:r>
              <a:rPr lang="en-US" altLang="ko-KR" sz="2800" dirty="0"/>
              <a:t>photo zoom function</a:t>
            </a:r>
            <a:endParaRPr kumimoji="1" lang="ko-KR" altLang="en-US" sz="2800" dirty="0"/>
          </a:p>
        </p:txBody>
      </p:sp>
      <p:sp>
        <p:nvSpPr>
          <p:cNvPr id="9" name="줄무늬가 있는 오른쪽 화살표[S] 8"/>
          <p:cNvSpPr/>
          <p:nvPr/>
        </p:nvSpPr>
        <p:spPr>
          <a:xfrm rot="5400000">
            <a:off x="4077194" y="3954235"/>
            <a:ext cx="662483" cy="6842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21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1681" y="2269840"/>
            <a:ext cx="8587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5137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" y="227244"/>
            <a:ext cx="1130702" cy="1130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2151" y="330930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9035" y="1752788"/>
            <a:ext cx="703761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000" strike="sngStrike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Member Introduce</a:t>
            </a:r>
          </a:p>
          <a:p>
            <a:pPr marL="514350" indent="-514350">
              <a:buAutoNum type="arabicPeriod"/>
            </a:pPr>
            <a:endParaRPr lang="en-US" altLang="ko-KR" sz="3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App Introduce</a:t>
            </a:r>
          </a:p>
          <a:p>
            <a:pPr marL="342900" indent="-342900">
              <a:buAutoNum type="arabicPeriod"/>
            </a:pPr>
            <a:endParaRPr lang="en-US" altLang="ko-KR" sz="3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Product and Result </a:t>
            </a:r>
          </a:p>
          <a:p>
            <a:pPr marL="342900" indent="-342900">
              <a:buAutoNum type="arabicPeriod"/>
            </a:pPr>
            <a:endParaRPr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Our Task(Develop &amp; Problem)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Reference &amp; </a:t>
            </a:r>
            <a:r>
              <a:rPr lang="en-US" altLang="ko-KR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License</a:t>
            </a:r>
          </a:p>
          <a:p>
            <a:pPr marL="342900" indent="-342900">
              <a:buAutoNum type="arabicPeriod"/>
            </a:pPr>
            <a:endParaRPr lang="en-US" altLang="ko-KR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Future plan</a:t>
            </a:r>
            <a:endParaRPr lang="en-US" altLang="ko-KR" sz="3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70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" y="227244"/>
            <a:ext cx="1130702" cy="1130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2151" y="330930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Already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88" y="2653838"/>
            <a:ext cx="1511300" cy="1498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67" y="2849781"/>
            <a:ext cx="2843060" cy="10291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16" y="2653838"/>
            <a:ext cx="1498600" cy="147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16" y="4560331"/>
            <a:ext cx="1716111" cy="1775997"/>
          </a:xfrm>
          <a:prstGeom prst="rect">
            <a:avLst/>
          </a:prstGeom>
        </p:spPr>
      </p:pic>
      <p:cxnSp>
        <p:nvCxnSpPr>
          <p:cNvPr id="11" name="꺾인 연결선[E] 10"/>
          <p:cNvCxnSpPr/>
          <p:nvPr/>
        </p:nvCxnSpPr>
        <p:spPr>
          <a:xfrm>
            <a:off x="1012607" y="4792261"/>
            <a:ext cx="969516" cy="767559"/>
          </a:xfrm>
          <a:prstGeom prst="bentConnector3">
            <a:avLst>
              <a:gd name="adj1" fmla="val -1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1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72911" y="1812472"/>
            <a:ext cx="7886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Product and Result</a:t>
            </a:r>
            <a:endParaRPr lang="ko-KR" altLang="en-US" sz="6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7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" y="227244"/>
            <a:ext cx="1130702" cy="1130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2151" y="330930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Outline &amp; Using Language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617" y="1334713"/>
            <a:ext cx="6261445" cy="48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58843" y="2123755"/>
            <a:ext cx="386987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 smtClean="0"/>
              <a:t>Language : </a:t>
            </a:r>
          </a:p>
          <a:p>
            <a:r>
              <a:rPr lang="en-US" altLang="ko-KR" sz="3800" dirty="0" smtClean="0"/>
              <a:t>JAVA</a:t>
            </a:r>
          </a:p>
          <a:p>
            <a:r>
              <a:rPr lang="en-US" altLang="ko-KR" sz="3800" dirty="0" smtClean="0"/>
              <a:t>Program :</a:t>
            </a:r>
          </a:p>
          <a:p>
            <a:r>
              <a:rPr lang="en-US" altLang="ko-KR" sz="3800" dirty="0" smtClean="0"/>
              <a:t>Android Studio</a:t>
            </a:r>
            <a:endParaRPr lang="ko-KR" altLang="en-US" sz="3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5" y="2361729"/>
            <a:ext cx="6687282" cy="41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" y="227244"/>
            <a:ext cx="1130702" cy="1130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2151" y="330930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What We Have Done?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71" y="1264502"/>
            <a:ext cx="4025900" cy="1301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96" y="1723362"/>
            <a:ext cx="4057650" cy="120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96" y="2173635"/>
            <a:ext cx="4006850" cy="1365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89439" y="1657510"/>
            <a:ext cx="2999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</a:t>
            </a:r>
            <a:r>
              <a:rPr lang="en-US" altLang="ko-KR" dirty="0" smtClean="0"/>
              <a:t>Make Individual Role</a:t>
            </a:r>
          </a:p>
          <a:p>
            <a:endParaRPr lang="en-US" altLang="ko-KR" dirty="0" smtClean="0"/>
          </a:p>
          <a:p>
            <a:r>
              <a:rPr lang="ko-KR" altLang="en-US" dirty="0"/>
              <a:t>⊙</a:t>
            </a:r>
            <a:r>
              <a:rPr lang="en-US" altLang="ko-KR" dirty="0"/>
              <a:t>Make </a:t>
            </a:r>
            <a:r>
              <a:rPr lang="en-US" altLang="ko-KR" dirty="0" smtClean="0"/>
              <a:t>Outline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⊙</a:t>
            </a:r>
            <a:r>
              <a:rPr lang="en-US" altLang="ko-KR" dirty="0"/>
              <a:t>Develop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⊙</a:t>
            </a:r>
            <a:r>
              <a:rPr lang="en-US" altLang="ko-KR" dirty="0"/>
              <a:t>Upload alpha </a:t>
            </a:r>
            <a:r>
              <a:rPr lang="en-US" altLang="ko-KR" dirty="0" smtClean="0"/>
              <a:t>version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⊙</a:t>
            </a:r>
            <a:r>
              <a:rPr lang="en-US" altLang="ko-KR" dirty="0"/>
              <a:t>Make beta version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⊙</a:t>
            </a:r>
            <a:r>
              <a:rPr lang="en-US" altLang="ko-KR" dirty="0"/>
              <a:t>Make Final version!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83" y="2659586"/>
            <a:ext cx="4035563" cy="1441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46" y="3101948"/>
            <a:ext cx="4098125" cy="1490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46" y="3642669"/>
            <a:ext cx="4053979" cy="1590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83" y="4331034"/>
            <a:ext cx="3924111" cy="17860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22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" y="227244"/>
            <a:ext cx="1130702" cy="1130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2151" y="330930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 Process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" y="1566101"/>
            <a:ext cx="6099875" cy="3812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00" y="2096712"/>
            <a:ext cx="6191794" cy="38698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" y="2608089"/>
            <a:ext cx="6281057" cy="39256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52" y="3032569"/>
            <a:ext cx="5954486" cy="37215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30" y="230699"/>
            <a:ext cx="4390070" cy="56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" y="227244"/>
            <a:ext cx="1130702" cy="1130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2151" y="330930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Problem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2122" y="1860615"/>
            <a:ext cx="4430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trike="sngStrike" dirty="0" smtClean="0"/>
              <a:t>- Error Modify</a:t>
            </a:r>
            <a:endParaRPr lang="ko-KR" altLang="en-US" sz="32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1188451" y="2709701"/>
            <a:ext cx="5245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trike="sngStrike" dirty="0" smtClean="0"/>
              <a:t>- </a:t>
            </a:r>
            <a:r>
              <a:rPr lang="en-US" altLang="ko-KR" sz="3200" strike="sngStrike" dirty="0" smtClean="0"/>
              <a:t>Build Error</a:t>
            </a:r>
            <a:endParaRPr lang="ko-KR" altLang="en-US" sz="32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1188451" y="3651966"/>
            <a:ext cx="5245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- </a:t>
            </a:r>
            <a:r>
              <a:rPr lang="en-US" altLang="ko-KR" sz="3200" dirty="0" smtClean="0"/>
              <a:t>We solved it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4449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1" y="3494083"/>
            <a:ext cx="5975739" cy="33639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" y="227244"/>
            <a:ext cx="1130702" cy="1130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2151" y="330930"/>
            <a:ext cx="1007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Mid-Result!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5" y="2090443"/>
            <a:ext cx="2708709" cy="44988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47" y="2090442"/>
            <a:ext cx="2708709" cy="44988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92" y="2513445"/>
            <a:ext cx="5844618" cy="36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147</Words>
  <Application>Microsoft Macintosh PowerPoint</Application>
  <PresentationFormat>와이드스크린</PresentationFormat>
  <Paragraphs>66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김동규</dc:creator>
  <cp:lastModifiedBy>김민상</cp:lastModifiedBy>
  <cp:revision>33</cp:revision>
  <dcterms:created xsi:type="dcterms:W3CDTF">2016-11-22T08:26:02Z</dcterms:created>
  <dcterms:modified xsi:type="dcterms:W3CDTF">2016-12-21T07:08:56Z</dcterms:modified>
</cp:coreProperties>
</file>